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640" r:id="rId2"/>
    <p:sldId id="688" r:id="rId3"/>
    <p:sldId id="689" r:id="rId4"/>
    <p:sldId id="641" r:id="rId5"/>
    <p:sldId id="642" r:id="rId6"/>
    <p:sldId id="643" r:id="rId7"/>
    <p:sldId id="644" r:id="rId8"/>
    <p:sldId id="646" r:id="rId9"/>
    <p:sldId id="645" r:id="rId10"/>
    <p:sldId id="648" r:id="rId11"/>
    <p:sldId id="647" r:id="rId12"/>
    <p:sldId id="649" r:id="rId13"/>
    <p:sldId id="650" r:id="rId14"/>
    <p:sldId id="651" r:id="rId15"/>
    <p:sldId id="652" r:id="rId16"/>
    <p:sldId id="654" r:id="rId17"/>
    <p:sldId id="656" r:id="rId18"/>
    <p:sldId id="653" r:id="rId19"/>
    <p:sldId id="655" r:id="rId20"/>
    <p:sldId id="657" r:id="rId21"/>
    <p:sldId id="658" r:id="rId22"/>
    <p:sldId id="660" r:id="rId23"/>
    <p:sldId id="659" r:id="rId24"/>
    <p:sldId id="665" r:id="rId25"/>
    <p:sldId id="666" r:id="rId26"/>
    <p:sldId id="667" r:id="rId27"/>
    <p:sldId id="669" r:id="rId28"/>
    <p:sldId id="679" r:id="rId29"/>
    <p:sldId id="680" r:id="rId30"/>
    <p:sldId id="681" r:id="rId31"/>
    <p:sldId id="683" r:id="rId32"/>
    <p:sldId id="684" r:id="rId33"/>
    <p:sldId id="690" r:id="rId34"/>
    <p:sldId id="691" r:id="rId35"/>
    <p:sldId id="678" r:id="rId36"/>
    <p:sldId id="671" r:id="rId37"/>
    <p:sldId id="677" r:id="rId38"/>
    <p:sldId id="676" r:id="rId39"/>
    <p:sldId id="686" r:id="rId40"/>
    <p:sldId id="685" r:id="rId41"/>
    <p:sldId id="687" r:id="rId42"/>
    <p:sldId id="674" r:id="rId43"/>
    <p:sldId id="673" r:id="rId44"/>
    <p:sldId id="675" r:id="rId45"/>
    <p:sldId id="633" r:id="rId46"/>
    <p:sldId id="636" r:id="rId47"/>
    <p:sldId id="635" r:id="rId48"/>
    <p:sldId id="634" r:id="rId49"/>
    <p:sldId id="639" r:id="rId50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88"/>
            <p14:sldId id="689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90"/>
            <p14:sldId id="691"/>
            <p14:sldId id="678"/>
            <p14:sldId id="671"/>
            <p14:sldId id="677"/>
            <p14:sldId id="676"/>
            <p14:sldId id="686"/>
            <p14:sldId id="685"/>
            <p14:sldId id="687"/>
            <p14:sldId id="674"/>
            <p14:sldId id="673"/>
            <p14:sldId id="67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E0D8"/>
    <a:srgbClr val="B9FBFF"/>
    <a:srgbClr val="B93A01"/>
    <a:srgbClr val="DA670B"/>
    <a:srgbClr val="D44301"/>
    <a:srgbClr val="9FF1FF"/>
    <a:srgbClr val="CAF1FF"/>
    <a:srgbClr val="D6E2F0"/>
    <a:srgbClr val="70DEE4"/>
    <a:srgbClr val="79F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7"/>
    <p:restoredTop sz="97146" autoAdjust="0"/>
  </p:normalViewPr>
  <p:slideViewPr>
    <p:cSldViewPr snapToGrid="0">
      <p:cViewPr varScale="1">
        <p:scale>
          <a:sx n="89" d="100"/>
          <a:sy n="89" d="100"/>
        </p:scale>
        <p:origin x="200" y="144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image" Target="../media/image38.png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microsoft.com/office/2007/relationships/hdphoto" Target="../media/hdphoto3.wdp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microsoft.com/office/2007/relationships/hdphoto" Target="../media/hdphoto4.wdp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5.wdp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microsoft.com/office/2007/relationships/hdphoto" Target="../media/hdphoto6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7.wdp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microsoft.com/office/2007/relationships/hdphoto" Target="../media/hdphoto8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9.wdp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microsoft.com/office/2007/relationships/hdphoto" Target="../media/hdphoto10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1.wdp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microsoft.com/office/2007/relationships/hdphoto" Target="../media/hdphoto12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1.wdp"/><Relationship Id="rId7" Type="http://schemas.openxmlformats.org/officeDocument/2006/relationships/image" Target="../media/image7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microsoft.com/office/2007/relationships/hdphoto" Target="../media/hdphoto12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1.wdp"/><Relationship Id="rId7" Type="http://schemas.openxmlformats.org/officeDocument/2006/relationships/image" Target="../media/image7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microsoft.com/office/2007/relationships/hdphoto" Target="../media/hdphoto12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1.wdp"/><Relationship Id="rId7" Type="http://schemas.openxmlformats.org/officeDocument/2006/relationships/image" Target="../media/image7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microsoft.com/office/2007/relationships/hdphoto" Target="../media/hdphoto12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2.wdp"/><Relationship Id="rId7" Type="http://schemas.openxmlformats.org/officeDocument/2006/relationships/image" Target="../media/image75.svg"/><Relationship Id="rId12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microsoft.com/office/2007/relationships/hdphoto" Target="../media/hdphoto11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9.svg"/><Relationship Id="rId3" Type="http://schemas.microsoft.com/office/2007/relationships/hdphoto" Target="../media/hdphoto12.wdp"/><Relationship Id="rId7" Type="http://schemas.openxmlformats.org/officeDocument/2006/relationships/image" Target="../media/image75.svg"/><Relationship Id="rId12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microsoft.com/office/2007/relationships/hdphoto" Target="../media/hdphoto11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77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7.svg"/><Relationship Id="rId3" Type="http://schemas.microsoft.com/office/2007/relationships/hdphoto" Target="../media/hdphoto12.wdp"/><Relationship Id="rId7" Type="http://schemas.openxmlformats.org/officeDocument/2006/relationships/image" Target="../media/image75.svg"/><Relationship Id="rId12" Type="http://schemas.openxmlformats.org/officeDocument/2006/relationships/image" Target="../media/image6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69.svg"/><Relationship Id="rId10" Type="http://schemas.openxmlformats.org/officeDocument/2006/relationships/image" Target="../media/image72.png"/><Relationship Id="rId4" Type="http://schemas.openxmlformats.org/officeDocument/2006/relationships/image" Target="../media/image77.png"/><Relationship Id="rId9" Type="http://schemas.openxmlformats.org/officeDocument/2006/relationships/image" Target="../media/image71.svg"/><Relationship Id="rId1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7.svg"/><Relationship Id="rId3" Type="http://schemas.microsoft.com/office/2007/relationships/hdphoto" Target="../media/hdphoto12.wdp"/><Relationship Id="rId7" Type="http://schemas.openxmlformats.org/officeDocument/2006/relationships/image" Target="../media/image75.svg"/><Relationship Id="rId12" Type="http://schemas.openxmlformats.org/officeDocument/2006/relationships/image" Target="../media/image6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69.svg"/><Relationship Id="rId10" Type="http://schemas.openxmlformats.org/officeDocument/2006/relationships/image" Target="../media/image72.png"/><Relationship Id="rId4" Type="http://schemas.openxmlformats.org/officeDocument/2006/relationships/image" Target="../media/image77.png"/><Relationship Id="rId9" Type="http://schemas.openxmlformats.org/officeDocument/2006/relationships/image" Target="../media/image71.svg"/><Relationship Id="rId1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3.wdp"/><Relationship Id="rId7" Type="http://schemas.openxmlformats.org/officeDocument/2006/relationships/image" Target="../media/image81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69.svg"/><Relationship Id="rId5" Type="http://schemas.microsoft.com/office/2007/relationships/hdphoto" Target="../media/hdphoto14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71283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6044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DFAAE0B-2728-DF4A-591E-2C0A0A2B2142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8905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179</Words>
  <Application>Microsoft Macintosh PowerPoint</Application>
  <PresentationFormat>ユーザー設定</PresentationFormat>
  <Paragraphs>79</Paragraphs>
  <Slides>49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66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Yu Gothic</vt:lpstr>
      <vt:lpstr>Yu Gothic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2025-04-15T13:37:32Z</dcterms:modified>
  <cp:category/>
</cp:coreProperties>
</file>